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notesSlides/notesSlide45.xml" ContentType="application/vnd.openxmlformats-officedocument.presentationml.notesSlide+xml"/>
  <Override PartName="/ppt/tags/tag5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3.xml" ContentType="application/vnd.openxmlformats-officedocument.presentationml.tags+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Lst>
  <p:notesMasterIdLst>
    <p:notesMasterId r:id="rId117"/>
  </p:notesMasterIdLst>
  <p:sldIdLst>
    <p:sldId id="2076138313" r:id="rId9"/>
    <p:sldId id="2076138308" r:id="rId10"/>
    <p:sldId id="2076138416" r:id="rId11"/>
    <p:sldId id="2076138314" r:id="rId12"/>
    <p:sldId id="2076138315" r:id="rId13"/>
    <p:sldId id="2147470476" r:id="rId14"/>
    <p:sldId id="2076138317" r:id="rId15"/>
    <p:sldId id="2076138318" r:id="rId16"/>
    <p:sldId id="2076138319" r:id="rId17"/>
    <p:sldId id="2076138320" r:id="rId18"/>
    <p:sldId id="2076138321" r:id="rId19"/>
    <p:sldId id="2076138322" r:id="rId20"/>
    <p:sldId id="2076138323" r:id="rId21"/>
    <p:sldId id="2076138324" r:id="rId22"/>
    <p:sldId id="2076138325" r:id="rId23"/>
    <p:sldId id="2076138326" r:id="rId24"/>
    <p:sldId id="2076138327" r:id="rId25"/>
    <p:sldId id="2076138328" r:id="rId26"/>
    <p:sldId id="2076138329" r:id="rId27"/>
    <p:sldId id="2076138330" r:id="rId28"/>
    <p:sldId id="2076138331" r:id="rId29"/>
    <p:sldId id="2076138332" r:id="rId30"/>
    <p:sldId id="2076138333" r:id="rId31"/>
    <p:sldId id="2076138334" r:id="rId32"/>
    <p:sldId id="2076138335" r:id="rId33"/>
    <p:sldId id="2076138336" r:id="rId34"/>
    <p:sldId id="2076138337" r:id="rId35"/>
    <p:sldId id="2076138338" r:id="rId36"/>
    <p:sldId id="2076138339" r:id="rId37"/>
    <p:sldId id="2076138340" r:id="rId38"/>
    <p:sldId id="2076138341" r:id="rId39"/>
    <p:sldId id="2076138342" r:id="rId40"/>
    <p:sldId id="2076138343" r:id="rId41"/>
    <p:sldId id="2076138344" r:id="rId42"/>
    <p:sldId id="2076138417" r:id="rId43"/>
    <p:sldId id="2076138418" r:id="rId44"/>
    <p:sldId id="2076138345" r:id="rId45"/>
    <p:sldId id="2076138346" r:id="rId46"/>
    <p:sldId id="2076138347" r:id="rId47"/>
    <p:sldId id="2076138348" r:id="rId48"/>
    <p:sldId id="2076138349" r:id="rId49"/>
    <p:sldId id="2076138350" r:id="rId50"/>
    <p:sldId id="2076138351" r:id="rId51"/>
    <p:sldId id="2076138352" r:id="rId52"/>
    <p:sldId id="2076138353" r:id="rId53"/>
    <p:sldId id="2076138354" r:id="rId54"/>
    <p:sldId id="2076138355" r:id="rId55"/>
    <p:sldId id="2076138360" r:id="rId56"/>
    <p:sldId id="2076138356" r:id="rId57"/>
    <p:sldId id="10001" r:id="rId58"/>
    <p:sldId id="2076138358" r:id="rId59"/>
    <p:sldId id="2076138359" r:id="rId60"/>
    <p:sldId id="2076138361" r:id="rId61"/>
    <p:sldId id="2076138362" r:id="rId62"/>
    <p:sldId id="2076138363" r:id="rId63"/>
    <p:sldId id="2076138364" r:id="rId64"/>
    <p:sldId id="2076138365" r:id="rId65"/>
    <p:sldId id="2076138366" r:id="rId66"/>
    <p:sldId id="2076138367" r:id="rId67"/>
    <p:sldId id="2076138368" r:id="rId68"/>
    <p:sldId id="2076138369" r:id="rId69"/>
    <p:sldId id="2076138370" r:id="rId70"/>
    <p:sldId id="2076138371" r:id="rId71"/>
    <p:sldId id="2076138372" r:id="rId72"/>
    <p:sldId id="2076138373" r:id="rId73"/>
    <p:sldId id="2076138374" r:id="rId74"/>
    <p:sldId id="2076138375" r:id="rId75"/>
    <p:sldId id="2076138376" r:id="rId76"/>
    <p:sldId id="2076138377" r:id="rId77"/>
    <p:sldId id="2076138378" r:id="rId78"/>
    <p:sldId id="2076138379" r:id="rId79"/>
    <p:sldId id="2076138380" r:id="rId80"/>
    <p:sldId id="2076138381" r:id="rId81"/>
    <p:sldId id="2076138382" r:id="rId82"/>
    <p:sldId id="2076138383" r:id="rId83"/>
    <p:sldId id="2076138384" r:id="rId84"/>
    <p:sldId id="2076138385" r:id="rId85"/>
    <p:sldId id="2076138386" r:id="rId86"/>
    <p:sldId id="2076138387" r:id="rId87"/>
    <p:sldId id="2076138388" r:id="rId88"/>
    <p:sldId id="2076138389" r:id="rId89"/>
    <p:sldId id="2076138390" r:id="rId90"/>
    <p:sldId id="2076138391" r:id="rId91"/>
    <p:sldId id="2076138392" r:id="rId92"/>
    <p:sldId id="2076138393" r:id="rId93"/>
    <p:sldId id="2076138394" r:id="rId94"/>
    <p:sldId id="2076138395" r:id="rId95"/>
    <p:sldId id="2076138396" r:id="rId96"/>
    <p:sldId id="2076138397" r:id="rId97"/>
    <p:sldId id="2076138398" r:id="rId98"/>
    <p:sldId id="2076138399" r:id="rId99"/>
    <p:sldId id="2076138400" r:id="rId100"/>
    <p:sldId id="2076138401" r:id="rId101"/>
    <p:sldId id="2076138402" r:id="rId102"/>
    <p:sldId id="2076138403" r:id="rId103"/>
    <p:sldId id="2076138404" r:id="rId104"/>
    <p:sldId id="2076138405" r:id="rId105"/>
    <p:sldId id="2076138406" r:id="rId106"/>
    <p:sldId id="2076138407" r:id="rId107"/>
    <p:sldId id="2076138408" r:id="rId108"/>
    <p:sldId id="2076138409" r:id="rId109"/>
    <p:sldId id="2076138410" r:id="rId110"/>
    <p:sldId id="2076138411" r:id="rId111"/>
    <p:sldId id="2076138412" r:id="rId112"/>
    <p:sldId id="2076138413" r:id="rId113"/>
    <p:sldId id="2076138414" r:id="rId114"/>
    <p:sldId id="2076138415" r:id="rId115"/>
    <p:sldId id="2076138241"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076138315"/>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5C2D91"/>
    <a:srgbClr val="32145A"/>
    <a:srgbClr val="B4A0FF"/>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76" autoAdjust="0"/>
  </p:normalViewPr>
  <p:slideViewPr>
    <p:cSldViewPr snapToGrid="0">
      <p:cViewPr varScale="1">
        <p:scale>
          <a:sx n="106" d="100"/>
          <a:sy n="106" d="100"/>
        </p:scale>
        <p:origin x="78" y="672"/>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notesMaster" Target="notesMasters/notesMaster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presProps" Target="presProp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viewProps" Target="viewProps.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1/18/2022 10:10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10:20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10:22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1/18/2022 10:02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1/18/2022 10:02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1/18/2022 10:02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1/18/2022 10:02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7.xml"/></Relationships>
</file>

<file path=ppt/slides/_rels/slide106.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81.xml"/><Relationship Id="rId1" Type="http://schemas.openxmlformats.org/officeDocument/2006/relationships/slideLayout" Target="../slideLayouts/slideLayout67.xml"/><Relationship Id="rId5" Type="http://schemas.openxmlformats.org/officeDocument/2006/relationships/image" Target="../media/image183.emf"/><Relationship Id="rId4" Type="http://schemas.openxmlformats.org/officeDocument/2006/relationships/image" Target="../media/image122.e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60.xml"/><Relationship Id="rId1" Type="http://schemas.openxmlformats.org/officeDocument/2006/relationships/tags" Target="../tags/tag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6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0.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1.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3.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emf"/><Relationship Id="rId14" Type="http://schemas.openxmlformats.org/officeDocument/2006/relationships/image" Target="../media/image5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57.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0.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1.xml"/><Relationship Id="rId1" Type="http://schemas.openxmlformats.org/officeDocument/2006/relationships/tags" Target="../tags/tag5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3.xml"/><Relationship Id="rId1" Type="http://schemas.openxmlformats.org/officeDocument/2006/relationships/tags" Target="../tags/tag52.xml"/><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67.xml"/><Relationship Id="rId4" Type="http://schemas.openxmlformats.org/officeDocument/2006/relationships/image" Target="../media/image10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67.xml"/><Relationship Id="rId5" Type="http://schemas.openxmlformats.org/officeDocument/2006/relationships/image" Target="../media/image108.png"/><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7.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67.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40.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01.svg"/></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41.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01.svg"/></Relationships>
</file>

<file path=ppt/slides/_rels/slide85.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00.png"/><Relationship Id="rId7"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0.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01.svg"/><Relationship Id="rId9" Type="http://schemas.openxmlformats.org/officeDocument/2006/relationships/image" Target="../media/image119.sv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emf"/><Relationship Id="rId7"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67.xml"/><Relationship Id="rId6" Type="http://schemas.openxmlformats.org/officeDocument/2006/relationships/image" Target="../media/image124.png"/><Relationship Id="rId11" Type="http://schemas.openxmlformats.org/officeDocument/2006/relationships/image" Target="../media/image129.svg"/><Relationship Id="rId5" Type="http://schemas.openxmlformats.org/officeDocument/2006/relationships/image" Target="../media/image123.svg"/><Relationship Id="rId10" Type="http://schemas.openxmlformats.org/officeDocument/2006/relationships/image" Target="../media/image128.png"/><Relationship Id="rId4" Type="http://schemas.openxmlformats.org/officeDocument/2006/relationships/image" Target="../media/image100.png"/><Relationship Id="rId9" Type="http://schemas.openxmlformats.org/officeDocument/2006/relationships/image" Target="../media/image12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8.xml"/><Relationship Id="rId4" Type="http://schemas.openxmlformats.org/officeDocument/2006/relationships/image" Target="../media/image13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00.png"/><Relationship Id="rId7" Type="http://schemas.openxmlformats.org/officeDocument/2006/relationships/image" Target="../media/image135.png"/><Relationship Id="rId2" Type="http://schemas.openxmlformats.org/officeDocument/2006/relationships/notesSlide" Target="../notesSlides/notesSlide68.xml"/><Relationship Id="rId1" Type="http://schemas.openxmlformats.org/officeDocument/2006/relationships/slideLayout" Target="../slideLayouts/slideLayout69.xml"/><Relationship Id="rId6" Type="http://schemas.openxmlformats.org/officeDocument/2006/relationships/image" Target="../media/image134.png"/><Relationship Id="rId5" Type="http://schemas.microsoft.com/office/2017/06/relationships/model3d" Target="../media/model3d1.glb"/><Relationship Id="rId10" Type="http://schemas.openxmlformats.org/officeDocument/2006/relationships/image" Target="../media/image138.png"/><Relationship Id="rId4" Type="http://schemas.openxmlformats.org/officeDocument/2006/relationships/image" Target="../media/image123.svg"/><Relationship Id="rId9" Type="http://schemas.openxmlformats.org/officeDocument/2006/relationships/image" Target="../media/image137.png"/></Relationships>
</file>

<file path=ppt/slides/_rels/slide94.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jpeg"/><Relationship Id="rId26" Type="http://schemas.openxmlformats.org/officeDocument/2006/relationships/image" Target="../media/image162.png"/><Relationship Id="rId3" Type="http://schemas.openxmlformats.org/officeDocument/2006/relationships/image" Target="../media/image139.png"/><Relationship Id="rId21" Type="http://schemas.openxmlformats.org/officeDocument/2006/relationships/image" Target="../media/image157.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2" Type="http://schemas.openxmlformats.org/officeDocument/2006/relationships/notesSlide" Target="../notesSlides/notesSlide69.xml"/><Relationship Id="rId16" Type="http://schemas.openxmlformats.org/officeDocument/2006/relationships/image" Target="../media/image152.jpe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69.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gi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10" Type="http://schemas.openxmlformats.org/officeDocument/2006/relationships/image" Target="../media/image146.png"/><Relationship Id="rId19" Type="http://schemas.openxmlformats.org/officeDocument/2006/relationships/image" Target="../media/image155.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jpe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s>
</file>

<file path=ppt/slides/_rels/slide95.xml.rels><?xml version="1.0" encoding="UTF-8" standalone="yes"?>
<Relationships xmlns="http://schemas.openxmlformats.org/package/2006/relationships"><Relationship Id="rId8" Type="http://schemas.openxmlformats.org/officeDocument/2006/relationships/image" Target="../media/image172.emf"/><Relationship Id="rId3" Type="http://schemas.openxmlformats.org/officeDocument/2006/relationships/image" Target="../media/image167.png"/><Relationship Id="rId7" Type="http://schemas.openxmlformats.org/officeDocument/2006/relationships/image" Target="../media/image171.emf"/><Relationship Id="rId2" Type="http://schemas.openxmlformats.org/officeDocument/2006/relationships/notesSlide" Target="../notesSlides/notesSlide70.xml"/><Relationship Id="rId1" Type="http://schemas.openxmlformats.org/officeDocument/2006/relationships/slideLayout" Target="../slideLayouts/slideLayout67.xml"/><Relationship Id="rId6" Type="http://schemas.openxmlformats.org/officeDocument/2006/relationships/image" Target="../media/image170.emf"/><Relationship Id="rId11" Type="http://schemas.openxmlformats.org/officeDocument/2006/relationships/image" Target="../media/image123.svg"/><Relationship Id="rId5" Type="http://schemas.openxmlformats.org/officeDocument/2006/relationships/image" Target="../media/image169.emf"/><Relationship Id="rId10" Type="http://schemas.openxmlformats.org/officeDocument/2006/relationships/image" Target="../media/image100.png"/><Relationship Id="rId4" Type="http://schemas.openxmlformats.org/officeDocument/2006/relationships/image" Target="../media/image168.emf"/><Relationship Id="rId9" Type="http://schemas.openxmlformats.org/officeDocument/2006/relationships/image" Target="../media/image173.emf"/></Relationships>
</file>

<file path=ppt/slides/_rels/slide96.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23.svg"/><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00.png"/><Relationship Id="rId5" Type="http://schemas.openxmlformats.org/officeDocument/2006/relationships/image" Target="../media/image176.svg"/><Relationship Id="rId4" Type="http://schemas.openxmlformats.org/officeDocument/2006/relationships/image" Target="../media/image175.png"/></Relationships>
</file>

<file path=ppt/slides/_rels/slide9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2.xml"/><Relationship Id="rId1" Type="http://schemas.openxmlformats.org/officeDocument/2006/relationships/slideLayout" Target="../slideLayouts/slideLayout67.xml"/><Relationship Id="rId4" Type="http://schemas.openxmlformats.org/officeDocument/2006/relationships/image" Target="../media/image17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5" name="Title 7">
            <a:extLst>
              <a:ext uri="{FF2B5EF4-FFF2-40B4-BE49-F238E27FC236}">
                <a16:creationId xmlns:a16="http://schemas.microsoft.com/office/drawing/2014/main" id="{C0DE222C-5F2D-4331-A385-2406D481BAC4}"/>
              </a:ext>
            </a:extLst>
          </p:cNvPr>
          <p:cNvSpPr txBox="1">
            <a:spLocks/>
          </p:cNvSpPr>
          <p:nvPr/>
        </p:nvSpPr>
        <p:spPr>
          <a:xfrm>
            <a:off x="561314" y="2122170"/>
            <a:ext cx="8261100" cy="3751283"/>
          </a:xfrm>
          <a:prstGeom prst="rect">
            <a:avLst/>
          </a:prstGeom>
          <a:noFill/>
        </p:spPr>
        <p:txBody>
          <a:bodyPr vert="horz" wrap="square" lIns="0" tIns="0" rIns="0" bIns="182880" rtlCol="0" anchor="b"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r>
              <a:rPr lang="en-US" dirty="0"/>
              <a:t>Welcome to </a:t>
            </a:r>
            <a:br>
              <a:rPr lang="en-US" dirty="0"/>
            </a:br>
            <a:r>
              <a:rPr lang="en-US" dirty="0"/>
              <a:t>Azure Synapse Technical Boot Camp</a:t>
            </a:r>
            <a:br>
              <a:rPr lang="en-US" dirty="0"/>
            </a:br>
            <a:br>
              <a:rPr lang="en-US" dirty="0"/>
            </a:br>
            <a:r>
              <a:rPr lang="en-US" sz="2000" dirty="0"/>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474396234"/>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t>EXPLAIN statement</a:t>
            </a:r>
          </a:p>
          <a:p>
            <a:r>
              <a:rPr lang="en-US" dirty="0"/>
              <a:t>Dynamic Management Views (DMVs)</a:t>
            </a:r>
          </a:p>
          <a:p>
            <a:r>
              <a:rPr lang="en-US" dirty="0"/>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rgbClr val="0073FF"/>
                </a:solidFill>
                <a:latin typeface="+mn-lt"/>
              </a:rPr>
              <a:t>EXPLAIN - </a:t>
            </a:r>
            <a:r>
              <a:rPr lang="en-US" sz="1961" dirty="0">
                <a:latin typeface="+mn-lt"/>
              </a:rPr>
              <a:t>provides query plan for SQL statement without running the statement; view estimated cost of the query operations.</a:t>
            </a:r>
          </a:p>
          <a:p>
            <a:endParaRPr lang="en-US" sz="1961" dirty="0">
              <a:solidFill>
                <a:srgbClr val="0073FF"/>
              </a:solidFill>
              <a:latin typeface="+mn-lt"/>
            </a:endParaRPr>
          </a:p>
          <a:p>
            <a:endParaRPr lang="en-US" sz="1961" dirty="0">
              <a:solidFill>
                <a:srgbClr val="0073FF"/>
              </a:solidFill>
              <a:latin typeface="+mn-lt"/>
            </a:endParaRPr>
          </a:p>
          <a:p>
            <a:r>
              <a:rPr lang="en-US" sz="1961" dirty="0">
                <a:solidFill>
                  <a:srgbClr val="0073FF"/>
                </a:solidFill>
                <a:latin typeface="+mn-lt"/>
              </a:rPr>
              <a:t>EXPLAIN WITH_RECOMMENDATIONS - </a:t>
            </a:r>
            <a:r>
              <a:rPr lang="en-US" sz="1961" dirty="0">
                <a:latin typeface="+mn-lt"/>
              </a:rPr>
              <a:t>provides query plan with recommendations to optimize the SQL statement performance.</a:t>
            </a:r>
            <a:endParaRPr lang="en-US" sz="1961" dirty="0"/>
          </a:p>
          <a:p>
            <a:endParaRPr lang="en-US" sz="1961" dirty="0"/>
          </a:p>
          <a:p>
            <a:endParaRPr lang="en-US" sz="1961"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1651</TotalTime>
  <Words>18974</Words>
  <Application>Microsoft Office PowerPoint</Application>
  <PresentationFormat>Widescreen</PresentationFormat>
  <Paragraphs>2546</Paragraphs>
  <Slides>108</Slides>
  <Notes>82</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108</vt:i4>
      </vt:variant>
    </vt:vector>
  </HeadingPairs>
  <TitlesOfParts>
    <vt:vector size="126"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Welcome to  Azure Synapse Technical Boot Camp  Day 2</vt:lpstr>
      <vt:lpstr>PowerPoint Presentation</vt:lpstr>
      <vt:lpstr>PowerPoint Presentation</vt:lpstr>
      <vt:lpstr>DW Optimization</vt:lpstr>
      <vt:lpstr>Agenda</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PowerPoint Presentation</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30</cp:revision>
  <dcterms:created xsi:type="dcterms:W3CDTF">2020-05-01T23:34:12Z</dcterms:created>
  <dcterms:modified xsi:type="dcterms:W3CDTF">2022-01-19T03:24:13Z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